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SISTEMI3A" initials="2" lastIdx="1" clrIdx="0">
    <p:extLst>
      <p:ext uri="{19B8F6BF-5375-455C-9EA6-DF929625EA0E}">
        <p15:presenceInfo xmlns:p15="http://schemas.microsoft.com/office/powerpoint/2012/main" userId="2SISTEMI3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308"/>
    <a:srgbClr val="FFFFFF"/>
    <a:srgbClr val="F2F2F2"/>
    <a:srgbClr val="D8D9D3"/>
    <a:srgbClr val="D8D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5" d="100"/>
          <a:sy n="75" d="100"/>
        </p:scale>
        <p:origin x="5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82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33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13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754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7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03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48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4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61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88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452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2B74-0588-4478-B757-BB741288CA2A}" type="datetimeFigureOut">
              <a:rPr lang="it-IT" smtClean="0"/>
              <a:t>05/10/2017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6620B-C6D7-4FB3-BAB3-2C3412F65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19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Computer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b="10773"/>
          <a:stretch/>
        </p:blipFill>
        <p:spPr>
          <a:xfrm>
            <a:off x="0" y="-1418270"/>
            <a:ext cx="12192000" cy="6119192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690422" y="5200659"/>
            <a:ext cx="4811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dirty="0" smtClean="0">
                <a:cs typeface="Times New Roman" panose="02020603050405020304" pitchFamily="18" charset="0"/>
              </a:rPr>
              <a:t>Computer</a:t>
            </a:r>
            <a:endParaRPr lang="it-IT" sz="8000" dirty="0">
              <a:cs typeface="Times New Roman" panose="020206030504050203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064410" y="6375233"/>
            <a:ext cx="606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Tutti i vari componenti e il loro funzionamento</a:t>
            </a:r>
            <a:endParaRPr lang="it-IT" sz="2400" dirty="0"/>
          </a:p>
        </p:txBody>
      </p:sp>
      <p:sp>
        <p:nvSpPr>
          <p:cNvPr id="10" name="Rettangolo 9"/>
          <p:cNvSpPr/>
          <p:nvPr/>
        </p:nvSpPr>
        <p:spPr>
          <a:xfrm>
            <a:off x="0" y="4621564"/>
            <a:ext cx="12192000" cy="674837"/>
          </a:xfrm>
          <a:prstGeom prst="rect">
            <a:avLst/>
          </a:prstGeom>
          <a:solidFill>
            <a:srgbClr val="7C03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99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solidFill>
            <a:srgbClr val="F2F2F2">
              <a:alpha val="65000"/>
            </a:srgbClr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smtClean="0"/>
              <a:t>In elettronica e informatica, la scheda madre, anche conosciuta con il termine inglese motherboard, è una parte fondamentale di un   personal computer: sotto forma di scheda elettronica principale raccoglie in sé tutta la circuiteria elettronica e i collegamenti di interfaccia tra i vari componenti interni principali del PC (CPU, memoria e le altre schede elettroniche montate o alloggiate sopra) comprendendo quindi anche i bus di espansione e le interfacce verso le periferiche esterne.</a:t>
            </a:r>
          </a:p>
          <a:p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È responsabile dunque della trasmissione e temporizzazione centinaia di segnali diversi: </a:t>
            </a:r>
            <a:r>
              <a:rPr lang="it-IT" dirty="0"/>
              <a:t>p</a:t>
            </a:r>
            <a:r>
              <a:rPr lang="it-IT" dirty="0" smtClean="0"/>
              <a:t>rocessore e RAM, schede di espansione e periferiche esterne attraverso i vari bus di sistema. La sua buona realizzazione è quindi un fattore chiave per le prestazioni e l'affidabilità dell'intero computer.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838201" y="295422"/>
            <a:ext cx="10515600" cy="1015663"/>
          </a:xfrm>
          <a:prstGeom prst="rect">
            <a:avLst/>
          </a:prstGeom>
          <a:solidFill>
            <a:srgbClr val="F2F2F2">
              <a:alpha val="65000"/>
            </a:srgbClr>
          </a:solidFill>
          <a:effectLst>
            <a:glow rad="127000">
              <a:schemeClr val="bg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000" dirty="0" smtClean="0"/>
              <a:t>Scheda madre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688928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44" y="1"/>
            <a:ext cx="12324044" cy="6858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53858" y="1466661"/>
            <a:ext cx="5617061" cy="467503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</p:pic>
      <p:cxnSp>
        <p:nvCxnSpPr>
          <p:cNvPr id="6" name="Connettore 4 5"/>
          <p:cNvCxnSpPr/>
          <p:nvPr/>
        </p:nvCxnSpPr>
        <p:spPr>
          <a:xfrm flipV="1">
            <a:off x="6222229" y="2343067"/>
            <a:ext cx="4227366" cy="545102"/>
          </a:xfrm>
          <a:prstGeom prst="bentConnector3">
            <a:avLst>
              <a:gd name="adj1" fmla="val 6412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tangolo arrotondato 8"/>
          <p:cNvSpPr/>
          <p:nvPr/>
        </p:nvSpPr>
        <p:spPr>
          <a:xfrm>
            <a:off x="10491496" y="1730539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Processore 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(CPU)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2" name="Connettore 4 11"/>
          <p:cNvCxnSpPr>
            <a:endCxn id="13" idx="3"/>
          </p:cNvCxnSpPr>
          <p:nvPr/>
        </p:nvCxnSpPr>
        <p:spPr>
          <a:xfrm rot="10800000">
            <a:off x="2047914" y="4700293"/>
            <a:ext cx="2092287" cy="319979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tangolo arrotondato 12"/>
          <p:cNvSpPr/>
          <p:nvPr/>
        </p:nvSpPr>
        <p:spPr>
          <a:xfrm>
            <a:off x="502448" y="4268849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BIOS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(ROM)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4" name="Connettore 4 13"/>
          <p:cNvCxnSpPr/>
          <p:nvPr/>
        </p:nvCxnSpPr>
        <p:spPr>
          <a:xfrm flipV="1">
            <a:off x="2102345" y="5531568"/>
            <a:ext cx="2845052" cy="747661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tangolo arrotondato 14"/>
          <p:cNvSpPr/>
          <p:nvPr/>
        </p:nvSpPr>
        <p:spPr>
          <a:xfrm>
            <a:off x="571987" y="5720067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Porte di espansione 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(PCE-EX)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6" name="Connettore 4 15"/>
          <p:cNvCxnSpPr/>
          <p:nvPr/>
        </p:nvCxnSpPr>
        <p:spPr>
          <a:xfrm>
            <a:off x="7465990" y="3073516"/>
            <a:ext cx="2983605" cy="431443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arrotondato 16"/>
          <p:cNvSpPr/>
          <p:nvPr/>
        </p:nvSpPr>
        <p:spPr>
          <a:xfrm>
            <a:off x="10449595" y="3135413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Read </a:t>
            </a:r>
            <a:r>
              <a:rPr lang="it-IT" dirty="0" err="1" smtClean="0">
                <a:solidFill>
                  <a:schemeClr val="tx1"/>
                </a:solidFill>
              </a:rPr>
              <a:t>Only</a:t>
            </a:r>
            <a:r>
              <a:rPr lang="it-IT" dirty="0" smtClean="0">
                <a:solidFill>
                  <a:schemeClr val="tx1"/>
                </a:solidFill>
              </a:rPr>
              <a:t> Memory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(RAM)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524871" y="-131478"/>
            <a:ext cx="4675034" cy="1015663"/>
          </a:xfrm>
          <a:prstGeom prst="rect">
            <a:avLst/>
          </a:prstGeom>
          <a:solidFill>
            <a:srgbClr val="F2F2F2">
              <a:alpha val="65000"/>
            </a:srgbClr>
          </a:solidFill>
          <a:effectLst>
            <a:glow rad="127000">
              <a:schemeClr val="bg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000" dirty="0" smtClean="0"/>
              <a:t>Scheda madre</a:t>
            </a:r>
            <a:endParaRPr lang="it-IT" sz="6000" dirty="0"/>
          </a:p>
        </p:txBody>
      </p:sp>
      <p:cxnSp>
        <p:nvCxnSpPr>
          <p:cNvPr id="19" name="Connettore 4 18"/>
          <p:cNvCxnSpPr/>
          <p:nvPr/>
        </p:nvCxnSpPr>
        <p:spPr>
          <a:xfrm flipV="1">
            <a:off x="8030333" y="4644642"/>
            <a:ext cx="1569164" cy="1013528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tangolo arrotondato 19"/>
          <p:cNvSpPr/>
          <p:nvPr/>
        </p:nvSpPr>
        <p:spPr>
          <a:xfrm>
            <a:off x="9574669" y="4213199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Porte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(SATA)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1" name="Connettore 4 20"/>
          <p:cNvCxnSpPr>
            <a:endCxn id="22" idx="1"/>
          </p:cNvCxnSpPr>
          <p:nvPr/>
        </p:nvCxnSpPr>
        <p:spPr>
          <a:xfrm flipV="1">
            <a:off x="6180328" y="1111190"/>
            <a:ext cx="3394341" cy="1571125"/>
          </a:xfrm>
          <a:prstGeom prst="bentConnector3">
            <a:avLst>
              <a:gd name="adj1" fmla="val 71701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arrotondato 21"/>
          <p:cNvSpPr/>
          <p:nvPr/>
        </p:nvSpPr>
        <p:spPr>
          <a:xfrm>
            <a:off x="9574669" y="679747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Socket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(LGA o PGA)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3" name="Connettore 4 22"/>
          <p:cNvCxnSpPr/>
          <p:nvPr/>
        </p:nvCxnSpPr>
        <p:spPr>
          <a:xfrm rot="10800000" flipV="1">
            <a:off x="2150108" y="3250261"/>
            <a:ext cx="1671667" cy="316593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ttangolo arrotondato 23"/>
          <p:cNvSpPr/>
          <p:nvPr/>
        </p:nvSpPr>
        <p:spPr>
          <a:xfrm>
            <a:off x="579814" y="3056069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Porte input/output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(I/O)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5" name="Connettore 4 24"/>
          <p:cNvCxnSpPr/>
          <p:nvPr/>
        </p:nvCxnSpPr>
        <p:spPr>
          <a:xfrm rot="10800000" flipV="1">
            <a:off x="2213065" y="2017623"/>
            <a:ext cx="3050436" cy="395814"/>
          </a:xfrm>
          <a:prstGeom prst="bentConnector3">
            <a:avLst>
              <a:gd name="adj1" fmla="val 74564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ttangolo arrotondato 25"/>
          <p:cNvSpPr/>
          <p:nvPr/>
        </p:nvSpPr>
        <p:spPr>
          <a:xfrm>
            <a:off x="642768" y="1902652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Dati/Indirizzi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(BUS)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2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7" grpId="0" animBg="1"/>
      <p:bldP spid="20" grpId="0" animBg="1"/>
      <p:bldP spid="22" grpId="0" animBg="1"/>
      <p:bldP spid="24" grpId="0" animBg="1"/>
      <p:bldP spid="26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180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Tema di Office</vt:lpstr>
      <vt:lpstr>Computer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</dc:title>
  <dc:creator>2SISTEMI3A</dc:creator>
  <cp:lastModifiedBy>2SISTEMI3A</cp:lastModifiedBy>
  <cp:revision>16</cp:revision>
  <dcterms:created xsi:type="dcterms:W3CDTF">2017-09-29T06:18:04Z</dcterms:created>
  <dcterms:modified xsi:type="dcterms:W3CDTF">2017-10-05T09:19:53Z</dcterms:modified>
</cp:coreProperties>
</file>